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7" r:id="rId2"/>
    <p:sldId id="259" r:id="rId3"/>
    <p:sldId id="263" r:id="rId4"/>
    <p:sldId id="264" r:id="rId5"/>
    <p:sldId id="265" r:id="rId6"/>
    <p:sldId id="266" r:id="rId7"/>
    <p:sldId id="276" r:id="rId8"/>
    <p:sldId id="273" r:id="rId9"/>
    <p:sldId id="267" r:id="rId10"/>
    <p:sldId id="270" r:id="rId11"/>
    <p:sldId id="279" r:id="rId12"/>
    <p:sldId id="280" r:id="rId13"/>
    <p:sldId id="262" r:id="rId14"/>
    <p:sldId id="283" r:id="rId15"/>
  </p:sldIdLst>
  <p:sldSz cx="12192000" cy="6858000"/>
  <p:notesSz cx="6858000" cy="9144000"/>
  <p:embeddedFontLst>
    <p:embeddedFont>
      <p:font typeface="Montserrat ExtraBold" panose="00000900000000000000" pitchFamily="2" charset="0"/>
      <p:bold r:id="rId17"/>
      <p:boldItalic r:id="rId18"/>
    </p:embeddedFont>
    <p:embeddedFont>
      <p:font typeface="Arial Black" panose="020B0A04020102020204" pitchFamily="34" charset="0"/>
      <p:bold r:id="rId19"/>
    </p:embeddedFont>
    <p:embeddedFont>
      <p:font typeface="나눔스퀘어" panose="020B0600000101010101" pitchFamily="50" charset="-127"/>
      <p:regular r:id="rId20"/>
    </p:embeddedFont>
    <p:embeddedFont>
      <p:font typeface="나눔스퀘어 Light" panose="020B0600000101010101" pitchFamily="50" charset="-127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나눔스퀘어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794"/>
    <a:srgbClr val="EA8685"/>
    <a:srgbClr val="CE4848"/>
    <a:srgbClr val="BC6A5A"/>
    <a:srgbClr val="786FA6"/>
    <a:srgbClr val="6A89CC"/>
    <a:srgbClr val="F19066"/>
    <a:srgbClr val="C7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4AB43-4120-4262-BFC7-FF17C7D342F0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F001B-0391-4D79-84BA-28BACAC30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93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75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09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53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2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3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3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0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1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9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4B838-26CE-47A2-8ECB-13E18F9F87A2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3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osign.dothome.co.k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0390"/>
            <a:ext cx="12192001" cy="652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94618" y="232756"/>
            <a:ext cx="315983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spc="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2020.10.9 ~ 2020.10.27</a:t>
            </a:r>
            <a:endParaRPr lang="ko-KR" altLang="en-US" sz="15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43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722374"/>
            <a:ext cx="12192000" cy="102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4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58757"/>
            <a:ext cx="12191040" cy="201850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371"/>
            <a:ext cx="12192000" cy="150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56" y="-4543162"/>
            <a:ext cx="9232489" cy="11401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245" y="-13327061"/>
            <a:ext cx="12191040" cy="20185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11284" y="-13327061"/>
            <a:ext cx="12191040" cy="201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07920"/>
            <a:ext cx="12192000" cy="395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>
            <a:hlinkClick r:id="rId3"/>
          </p:cNvPr>
          <p:cNvSpPr/>
          <p:nvPr/>
        </p:nvSpPr>
        <p:spPr>
          <a:xfrm>
            <a:off x="2111433" y="2587879"/>
            <a:ext cx="2992582" cy="623455"/>
          </a:xfrm>
          <a:prstGeom prst="rect">
            <a:avLst/>
          </a:prstGeom>
          <a:solidFill>
            <a:srgbClr val="F7D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spc="300" dirty="0" err="1" smtClean="0">
                <a:latin typeface="Montserrat ExtraBold" panose="00000900000000000000" pitchFamily="2" charset="0"/>
              </a:rPr>
              <a:t>Dosign</a:t>
            </a:r>
            <a:r>
              <a:rPr lang="en-US" altLang="ko-KR" sz="3000" spc="300" dirty="0" smtClean="0">
                <a:latin typeface="Montserrat ExtraBold" panose="00000900000000000000" pitchFamily="2" charset="0"/>
              </a:rPr>
              <a:t> site</a:t>
            </a:r>
            <a:endParaRPr lang="ko-KR" altLang="en-US" sz="3000" spc="300" dirty="0">
              <a:latin typeface="Montserrat ExtraBold" panose="000009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3925" y="220192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Montserrat" panose="00000500000000000000" pitchFamily="2" charset="0"/>
              </a:rPr>
              <a:t>Dosign</a:t>
            </a:r>
            <a:r>
              <a:rPr lang="en-US" altLang="ko-KR" dirty="0" smtClean="0">
                <a:latin typeface="Montserrat" panose="00000500000000000000" pitchFamily="2" charset="0"/>
              </a:rPr>
              <a:t> site click!</a:t>
            </a:r>
            <a:endParaRPr lang="ko-KR" alt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8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07920"/>
            <a:ext cx="12192000" cy="395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1417" y="2353922"/>
            <a:ext cx="5123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Thank you for watching</a:t>
            </a:r>
            <a:endParaRPr lang="ko-KR" altLang="en-US" sz="30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3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5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58843"/>
            <a:ext cx="12192000" cy="4921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2254" y="1313407"/>
            <a:ext cx="2669320" cy="5757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깔끔한 서체를 사용함으로써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가독성을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높이고 디바이스 별 상대적인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폰트크기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2254" y="4849087"/>
            <a:ext cx="2541080" cy="5757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통통튀는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원색에서 채도를 낮춰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 본연의 느낌을 살리면서 조화롭게 사용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0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01" y="1259112"/>
            <a:ext cx="7524671" cy="53267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2" y="740068"/>
            <a:ext cx="3528095" cy="4609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0229" y="1335313"/>
            <a:ext cx="4333238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메인페이지에 각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메뉴별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이동링크와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메뉴바로만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구성하여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사용자가 원하는 공간으로 빠르게 이동할 수록 설계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48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57" y="2739033"/>
            <a:ext cx="11161486" cy="35280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45143" y="-145143"/>
            <a:ext cx="12496800" cy="7155543"/>
          </a:xfrm>
          <a:prstGeom prst="rect">
            <a:avLst/>
          </a:prstGeom>
          <a:solidFill>
            <a:schemeClr val="dk1">
              <a:alpha val="71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89537" y="792420"/>
            <a:ext cx="4227439" cy="114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대비</a:t>
            </a:r>
            <a:r>
              <a:rPr lang="ko-KR" altLang="en-US" sz="2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유지하도록</a:t>
            </a: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대비 비율 프로그램을 통한 테스트</a:t>
            </a:r>
          </a:p>
        </p:txBody>
      </p:sp>
    </p:spTree>
    <p:extLst>
      <p:ext uri="{BB962C8B-B14F-4D97-AF65-F5344CB8AC3E}">
        <p14:creationId xmlns:p14="http://schemas.microsoft.com/office/powerpoint/2010/main" val="24415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99" y="480464"/>
            <a:ext cx="6752402" cy="6201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08217" y="980900"/>
            <a:ext cx="1029449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표준 준수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32958" y="980900"/>
            <a:ext cx="118173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접근성 준수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2698" y="980900"/>
            <a:ext cx="150073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SEO </a:t>
            </a:r>
            <a:r>
              <a:rPr lang="ko-KR" alt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메타태그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삽입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6375" y="980900"/>
            <a:ext cx="114005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레이블링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6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29" y="498651"/>
            <a:ext cx="7639662" cy="866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1640" y="733547"/>
            <a:ext cx="6208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첫 화면을 이미지로만 구성하여 궁금증을 이끌고 단조로움을 없애줄 효과 적용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0" y="1256607"/>
            <a:ext cx="10992881" cy="53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29" y="498651"/>
            <a:ext cx="7639662" cy="866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3715" y="733547"/>
            <a:ext cx="56845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편리함을 더하고 지루함을 없애줄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슬라이드 기능과 화면 전환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적용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0" y="1256607"/>
            <a:ext cx="10992881" cy="53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4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864"/>
            <a:ext cx="12192000" cy="102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85</Words>
  <Application>Microsoft Office PowerPoint</Application>
  <PresentationFormat>와이드스크린</PresentationFormat>
  <Paragraphs>18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Montserrat ExtraBold</vt:lpstr>
      <vt:lpstr>Arial Black</vt:lpstr>
      <vt:lpstr>나눔스퀘어</vt:lpstr>
      <vt:lpstr>나눔스퀘어 Light</vt:lpstr>
      <vt:lpstr>Arial</vt:lpstr>
      <vt:lpstr>Montserrat</vt:lpstr>
      <vt:lpstr>나눔스퀘어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50</cp:revision>
  <dcterms:created xsi:type="dcterms:W3CDTF">2020-09-23T04:49:26Z</dcterms:created>
  <dcterms:modified xsi:type="dcterms:W3CDTF">2020-10-27T05:17:53Z</dcterms:modified>
</cp:coreProperties>
</file>